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BAF6-B8B8-4A6D-8687-0C1150651B0F}" type="datetimeFigureOut">
              <a:rPr lang="en-US" smtClean="0"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19FE-2E2E-4D65-9035-85E50A59E0A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T_wyBftd8g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 smtClean="0"/>
              <a:t>Ch. 9</a:t>
            </a:r>
            <a:br>
              <a:rPr lang="en-US" sz="7300" dirty="0" smtClean="0"/>
            </a:br>
            <a:r>
              <a:rPr lang="en-US" sz="7300" dirty="0" smtClean="0"/>
              <a:t>Transformational Leadership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Honors Leadership Seminar</a:t>
            </a:r>
          </a:p>
          <a:p>
            <a:r>
              <a:rPr lang="en-US" dirty="0" smtClean="0"/>
              <a:t>Nick Herrmann</a:t>
            </a: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Summary of Transformational Leadership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Inspiring followers to accomplish great things</a:t>
            </a:r>
          </a:p>
          <a:p>
            <a:pPr lvl="1"/>
            <a:r>
              <a:rPr lang="en-US" smtClean="0"/>
              <a:t>Foci</a:t>
            </a:r>
            <a:endParaRPr lang="en-US" dirty="0" smtClean="0"/>
          </a:p>
          <a:p>
            <a:pPr lvl="2"/>
            <a:r>
              <a:rPr lang="en-US" dirty="0" smtClean="0"/>
              <a:t>Trust</a:t>
            </a:r>
          </a:p>
          <a:p>
            <a:pPr lvl="2"/>
            <a:r>
              <a:rPr lang="en-US" dirty="0" smtClean="0"/>
              <a:t>Morals</a:t>
            </a:r>
          </a:p>
          <a:p>
            <a:pPr lvl="2"/>
            <a:r>
              <a:rPr lang="en-US" dirty="0" smtClean="0"/>
              <a:t>Motivation/Inspiration</a:t>
            </a:r>
          </a:p>
          <a:p>
            <a:pPr lvl="2"/>
            <a:r>
              <a:rPr lang="en-US" dirty="0" smtClean="0"/>
              <a:t>Challenge</a:t>
            </a:r>
          </a:p>
          <a:p>
            <a:pPr lvl="2"/>
            <a:r>
              <a:rPr lang="en-US" dirty="0" smtClean="0"/>
              <a:t>Vision</a:t>
            </a:r>
          </a:p>
          <a:p>
            <a:r>
              <a:rPr lang="en-US" dirty="0" smtClean="0"/>
              <a:t>Leadership beyond exchange</a:t>
            </a:r>
          </a:p>
          <a:p>
            <a:r>
              <a:rPr lang="en-US" dirty="0" smtClean="0"/>
              <a:t>Usually measured with MLQ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Facing the Giants: </a:t>
            </a:r>
            <a:r>
              <a:rPr lang="en-US" b="1" dirty="0" err="1" smtClean="0"/>
              <a:t>deathcrawl</a:t>
            </a:r>
            <a:r>
              <a:rPr lang="en-US" b="1" dirty="0" smtClean="0"/>
              <a:t> clip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http://www.youtube.com/watch?v=T_wyBftd8gk</a:t>
            </a:r>
            <a:endParaRPr lang="en-US" dirty="0"/>
          </a:p>
        </p:txBody>
      </p:sp>
      <p:pic>
        <p:nvPicPr>
          <p:cNvPr id="1026" name="Picture 2" descr="http://images.allmoviephoto.com/2006_Facing_the_Giants/2006_facing_the_giants_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81200"/>
            <a:ext cx="4572000" cy="2571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Connections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</a:t>
            </a:r>
          </a:p>
          <a:p>
            <a:pPr lvl="1"/>
            <a:r>
              <a:rPr lang="en-US" dirty="0" smtClean="0"/>
              <a:t>Knew work was required to obtain vision</a:t>
            </a:r>
          </a:p>
          <a:p>
            <a:pPr lvl="1"/>
            <a:r>
              <a:rPr lang="en-US" dirty="0" smtClean="0"/>
              <a:t>Knew audience’s motives, uses Brock as vessel to connect to team</a:t>
            </a:r>
          </a:p>
          <a:p>
            <a:pPr lvl="1"/>
            <a:r>
              <a:rPr lang="en-US" dirty="0" smtClean="0"/>
              <a:t>Brock’s endurance inspires team</a:t>
            </a:r>
          </a:p>
          <a:p>
            <a:pPr lvl="1"/>
            <a:r>
              <a:rPr lang="en-US" dirty="0" smtClean="0"/>
              <a:t>Results go beyond expectations</a:t>
            </a:r>
          </a:p>
          <a:p>
            <a:pPr lvl="2"/>
            <a:r>
              <a:rPr lang="en-US" dirty="0" smtClean="0"/>
              <a:t>For team</a:t>
            </a:r>
          </a:p>
          <a:p>
            <a:pPr lvl="2"/>
            <a:r>
              <a:rPr lang="en-US" dirty="0" smtClean="0"/>
              <a:t>For Brock</a:t>
            </a:r>
          </a:p>
          <a:p>
            <a:pPr lvl="2"/>
            <a:r>
              <a:rPr lang="en-US" dirty="0" smtClean="0"/>
              <a:t>For Coach</a:t>
            </a: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Connections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 as leader vs. followers</a:t>
            </a:r>
          </a:p>
          <a:p>
            <a:pPr lvl="1"/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Respect</a:t>
            </a:r>
          </a:p>
          <a:p>
            <a:pPr lvl="1"/>
            <a:r>
              <a:rPr lang="en-US" dirty="0" smtClean="0"/>
              <a:t>Individual consideration</a:t>
            </a:r>
          </a:p>
          <a:p>
            <a:pPr lvl="1"/>
            <a:r>
              <a:rPr lang="en-US" dirty="0" smtClean="0"/>
              <a:t>Established goal “for good of team”</a:t>
            </a:r>
          </a:p>
          <a:p>
            <a:pPr lvl="1"/>
            <a:r>
              <a:rPr lang="en-US" dirty="0" smtClean="0"/>
              <a:t>Coach seen less as director, more as inspirer</a:t>
            </a: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/>
              <a:t>Who </a:t>
            </a:r>
            <a:r>
              <a:rPr lang="en-US" sz="4800" b="1" dirty="0"/>
              <a:t>is the role model here, the coach or Brock? </a:t>
            </a:r>
            <a:endParaRPr lang="en-US" sz="4800" b="1" dirty="0" smtClean="0"/>
          </a:p>
          <a:p>
            <a:r>
              <a:rPr lang="en-US" sz="4800" b="1" dirty="0" smtClean="0"/>
              <a:t>Is </a:t>
            </a:r>
            <a:r>
              <a:rPr lang="en-US" sz="4800" b="1" dirty="0"/>
              <a:t>Brock a transformational leader in himself or is the coach the clear-cut leader here?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 what types of situations are transformational leadership approaches best? What situations are transactional the best?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Whenever someone deals with motivations and morals a lot could go wrong. What are some of the risks involved in transformational leadership</a:t>
            </a:r>
            <a:r>
              <a:rPr lang="en-US" sz="4400" dirty="0" smtClean="0"/>
              <a:t>? Are risks necessary for exceptional results?</a:t>
            </a:r>
            <a:endParaRPr lang="en-US" sz="4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How can a group stay inspired by a leader, or does the charisma or novelty of the leader </a:t>
            </a:r>
            <a:r>
              <a:rPr lang="en-US" sz="4800" b="1" dirty="0" smtClean="0"/>
              <a:t>always wear </a:t>
            </a:r>
            <a:r>
              <a:rPr lang="en-US" sz="4800" b="1" dirty="0"/>
              <a:t>off?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213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Ch. 9 Transformational Leadership </vt:lpstr>
      <vt:lpstr>Summary of Transformational Leadership</vt:lpstr>
      <vt:lpstr>Facing the Giants: deathcrawl clip</vt:lpstr>
      <vt:lpstr>Connections</vt:lpstr>
      <vt:lpstr>Connections cont.</vt:lpstr>
      <vt:lpstr>Question 1</vt:lpstr>
      <vt:lpstr>Question 2</vt:lpstr>
      <vt:lpstr>Question 3</vt:lpstr>
      <vt:lpstr>Question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9 Transformational Leadership</dc:title>
  <dc:creator>Nick</dc:creator>
  <cp:lastModifiedBy>Nick</cp:lastModifiedBy>
  <cp:revision>11</cp:revision>
  <dcterms:created xsi:type="dcterms:W3CDTF">2011-01-27T17:47:49Z</dcterms:created>
  <dcterms:modified xsi:type="dcterms:W3CDTF">2011-01-27T22:29:41Z</dcterms:modified>
</cp:coreProperties>
</file>